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92"/>
  </p:normalViewPr>
  <p:slideViewPr>
    <p:cSldViewPr snapToGrid="0">
      <p:cViewPr varScale="1">
        <p:scale>
          <a:sx n="90" d="100"/>
          <a:sy n="90" d="100"/>
        </p:scale>
        <p:origin x="232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4495F-8316-EA46-9942-9E4BE72A98C6}" type="datetimeFigureOut">
              <a:rPr lang="en-US" smtClean="0"/>
              <a:t>9/9/22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BD765-9E71-DA44-B610-1F2D2CEDC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41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BD765-9E71-DA44-B610-1F2D2CEDCC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570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A1F42-E5C3-32E9-D2C0-C1D8A08D8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CB0A8F-521B-97F2-2E67-DD63E17F7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32A46A-B750-317C-258B-6F6FD8C46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BEC5-01F6-1846-BB4C-029422205C49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29E39-45A7-80E6-CF32-8E32549C6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CC28B-5C48-3A61-026A-6D53C960D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DC05-871B-0549-944F-5A10B8B83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23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8AC7F-9305-9F97-8479-2F3463855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C740A3-21FC-675F-531D-3F8BAE97BF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C00301-32F5-6EB7-7062-F48649430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BEC5-01F6-1846-BB4C-029422205C49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8AF8F-C28A-5E54-9AC7-8A26CB941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5BA4F-304B-174D-50D2-27EAD3F04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DC05-871B-0549-944F-5A10B8B83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44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423DC3-DB4C-90D1-0250-8210862AA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7DED09-CBAC-019C-B255-6AD60AA8B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56E63-4475-4DFE-F26D-A4E6A9439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BEC5-01F6-1846-BB4C-029422205C49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C47EF-3A7A-20D9-FC3B-4D36AA1B8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1088A-2EF5-A0D9-3C58-6BACF6006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DC05-871B-0549-944F-5A10B8B83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565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8A23D-B0D6-A8EB-536D-96DBE554F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EB0C9-4919-B193-E5C3-5EEF98293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1F366F-D4BE-2D02-D813-9C17CCC10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BEC5-01F6-1846-BB4C-029422205C49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D4811-2423-E92D-F894-90380E877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2A18C-1E22-CFC8-0961-207F7F303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DC05-871B-0549-944F-5A10B8B83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06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1902-49E3-7F61-C8A0-D386FB32A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F8950-A8CB-CF9F-A10D-02AB46296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98FB49-E56C-B883-1D98-E84BA8319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BEC5-01F6-1846-BB4C-029422205C49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1D2C09-7FBF-DD0E-D727-B37131AB0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F486E-4264-98BA-9289-7C04D8D10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DC05-871B-0549-944F-5A10B8B83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71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C7563-0E33-3BCF-EEA8-C4AB3F493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570D8-0528-3C68-15A7-B0FA6C3F6D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264482-4538-26B3-EF88-3DF2B3FF10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6FBCA5-3288-BDEE-9920-EF5143F55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BEC5-01F6-1846-BB4C-029422205C49}" type="datetimeFigureOut">
              <a:rPr lang="en-US" smtClean="0"/>
              <a:t>9/9/22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7FF020-E069-F3B0-8B9B-A345DD1CF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84AF78-EC82-07CA-4E8E-072BE0CFD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DC05-871B-0549-944F-5A10B8B83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683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EC5ED-5031-D291-5A14-074521916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7307CA-D642-7429-C6A2-A2E72A424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C5CF18-D0EB-39E9-8B31-11A514E85B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75D63D-8259-8DA9-3D5D-9CBFC1E66F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962DB6-E51F-65B1-E151-F347A4D079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17B9E3-938E-0190-6052-B2509C901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BEC5-01F6-1846-BB4C-029422205C49}" type="datetimeFigureOut">
              <a:rPr lang="en-US" smtClean="0"/>
              <a:t>9/9/22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DDECDD-751E-C9E9-AAC5-E064797BE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B15BA7-9FAF-9221-C3AB-37B30EF97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DC05-871B-0549-944F-5A10B8B83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89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CF878-3370-125C-8C0F-61E0EA777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120CF5-E19E-ABE5-A465-BC4E6402E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BEC5-01F6-1846-BB4C-029422205C49}" type="datetimeFigureOut">
              <a:rPr lang="en-US" smtClean="0"/>
              <a:t>9/9/22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82435C-A0C7-598B-A363-10333EAF7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A235DC-EC8D-9595-EE29-0D187066C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DC05-871B-0549-944F-5A10B8B83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59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4FE117-05CE-9160-0F10-E1A391E69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BEC5-01F6-1846-BB4C-029422205C49}" type="datetimeFigureOut">
              <a:rPr lang="en-US" smtClean="0"/>
              <a:t>9/9/22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891979-33CD-15A7-2287-C3F6CE9AC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23EB76-A229-91ED-21B0-8ACFF8735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DC05-871B-0549-944F-5A10B8B83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919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E7CA7-40A2-D63C-1370-DCB2944BA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84B60-8DCF-4292-96C0-C54540E27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10D1B7-D33F-DE6B-520B-69F5FD502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9906E6-B427-3E17-A210-9E04EB440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BEC5-01F6-1846-BB4C-029422205C49}" type="datetimeFigureOut">
              <a:rPr lang="en-US" smtClean="0"/>
              <a:t>9/9/22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76F6EE-908C-DDBE-4D84-ED6C7D89A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3E53E8-858B-C9B6-8269-E2F10F027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DC05-871B-0549-944F-5A10B8B83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313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860F5-D99C-832D-646B-CEF74CCA9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E0506-CED9-B13F-84A6-ABE8F9433D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B46B23-8835-2ED0-AB9B-B2EEDF89C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48FD6F-1A37-9096-7AFC-DD08D12B2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BEC5-01F6-1846-BB4C-029422205C49}" type="datetimeFigureOut">
              <a:rPr lang="en-US" smtClean="0"/>
              <a:t>9/9/22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FBCD38-1737-46DA-1664-B9A62D093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C95884-96C7-7402-FA98-C9C864833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DC05-871B-0549-944F-5A10B8B83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368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5D207C-96BC-800E-AAB6-4AAC868A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8D62B2-CC69-48E1-947E-18F5AB80EB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F6F38F-ED01-AEF0-D42F-21017F786A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BBEC5-01F6-1846-BB4C-029422205C49}" type="datetimeFigureOut">
              <a:rPr lang="en-US" smtClean="0"/>
              <a:t>9/9/22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8B8E7-2EF6-3CE5-E11B-21823B9F9A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FC226-D6D4-3547-6CAB-E9F255B81A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1DC05-871B-0549-944F-5A10B8B83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61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DA337-004C-298E-6F91-050A4A0CF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4B1518-B602-D4C8-A557-A4CEF578AB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B9E17D96-19B1-73DC-E29E-42C02816D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4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A1D345A-2A07-4A52-6FCF-6871026E3A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399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B47824C5-3AD7-8B5A-72E7-51D2A9AB9F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58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8712D09D-9C93-EEB0-27B6-3AC8136A5A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37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AAA4666B-57FB-BC6C-1F20-94C4CA1D3A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06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29EA966-1DCF-214D-7BB4-C28F3A37E5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231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EF1DD7CC-3193-D3B6-78DA-C2993B1E36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018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</Words>
  <Application>Microsoft Macintosh PowerPoint</Application>
  <PresentationFormat>Widescreen</PresentationFormat>
  <Paragraphs>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James</dc:creator>
  <cp:lastModifiedBy>Heidi James</cp:lastModifiedBy>
  <cp:revision>1</cp:revision>
  <dcterms:created xsi:type="dcterms:W3CDTF">2022-09-09T20:26:02Z</dcterms:created>
  <dcterms:modified xsi:type="dcterms:W3CDTF">2022-09-09T20:28:19Z</dcterms:modified>
</cp:coreProperties>
</file>