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2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4495F-8316-EA46-9942-9E4BE72A98C6}" type="datetimeFigureOut">
              <a:rPr lang="en-US" smtClean="0"/>
              <a:t>9/9/22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BD765-9E71-DA44-B610-1F2D2CED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BD765-9E71-DA44-B610-1F2D2CEDC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1F42-E5C3-32E9-D2C0-C1D8A08D8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B0A8F-521B-97F2-2E67-DD63E17F7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2A46A-B750-317C-258B-6F6FD8C4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9E39-45A7-80E6-CF32-8E32549C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CC28B-5C48-3A61-026A-6D53C960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AC7F-9305-9F97-8479-2F346385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740A3-21FC-675F-531D-3F8BAE97B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00301-32F5-6EB7-7062-F4864943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AF8F-C28A-5E54-9AC7-8A26CB94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5BA4F-304B-174D-50D2-27EAD3F0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23DC3-DB4C-90D1-0250-8210862AA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DED09-CBAC-019C-B255-6AD60AA8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6E63-4475-4DFE-F26D-A4E6A943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C47EF-3A7A-20D9-FC3B-4D36AA1B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1088A-2EF5-A0D9-3C58-6BACF600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A23D-B0D6-A8EB-536D-96DBE554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B0C9-4919-B193-E5C3-5EEF98293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F366F-D4BE-2D02-D813-9C17CCC1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4811-2423-E92D-F894-90380E87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2A18C-1E22-CFC8-0961-207F7F30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1902-49E3-7F61-C8A0-D386FB32A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F8950-A8CB-CF9F-A10D-02AB46296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8FB49-E56C-B883-1D98-E84BA831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2C09-7FBF-DD0E-D727-B37131AB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F486E-4264-98BA-9289-7C04D8D1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7563-0E33-3BCF-EEA8-C4AB3F49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570D8-0528-3C68-15A7-B0FA6C3F6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64482-4538-26B3-EF88-3DF2B3FF1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FBCA5-3288-BDEE-9920-EF5143F5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FF020-E069-F3B0-8B9B-A345DD1C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4AF78-EC82-07CA-4E8E-072BE0CF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C5ED-5031-D291-5A14-07452191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307CA-D642-7429-C6A2-A2E72A42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5CF18-D0EB-39E9-8B31-11A514E85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5D63D-8259-8DA9-3D5D-9CBFC1E66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62DB6-E51F-65B1-E151-F347A4D07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7B9E3-938E-0190-6052-B2509C90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DECDD-751E-C9E9-AAC5-E064797B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15BA7-9FAF-9221-C3AB-37B30EF9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F878-3370-125C-8C0F-61E0EA77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20CF5-E19E-ABE5-A465-BC4E6402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2435C-A0C7-598B-A363-10333EAF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235DC-EC8D-9595-EE29-0D187066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FE117-05CE-9160-0F10-E1A391E6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91979-33CD-15A7-2287-C3F6CE9A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EB76-A229-91ED-21B0-8ACFF873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1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7CA7-40A2-D63C-1370-DCB2944B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4B60-8DCF-4292-96C0-C54540E2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0D1B7-D33F-DE6B-520B-69F5FD502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906E6-B427-3E17-A210-9E04EB44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6F6EE-908C-DDBE-4D84-ED6C7D89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E53E8-858B-C9B6-8269-E2F10F02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1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60F5-D99C-832D-646B-CEF74CCA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E0506-CED9-B13F-84A6-ABE8F9433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46B23-8835-2ED0-AB9B-B2EEDF89C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FD6F-1A37-9096-7AFC-DD08D12B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BCD38-1737-46DA-1664-B9A62D09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95884-96C7-7402-FA98-C9C86483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6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D207C-96BC-800E-AAB6-4AAC868A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D62B2-CC69-48E1-947E-18F5AB80E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6F38F-ED01-AEF0-D42F-21017F786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BEC5-01F6-1846-BB4C-029422205C4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B8E7-2EF6-3CE5-E11B-21823B9F9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FC226-D6D4-3547-6CAB-E9F255B81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DC05-871B-0549-944F-5A10B8B8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A337-004C-298E-6F91-050A4A0CF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B1518-B602-D4C8-A557-A4CEF578A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9E17D96-19B1-73DC-E29E-42C02816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A1D345A-2A07-4A52-6FCF-6871026E3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47824C5-3AD7-8B5A-72E7-51D2A9AB9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5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712D09D-9C93-EEB0-27B6-3AC8136A5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3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AA4666B-57FB-BC6C-1F20-94C4CA1D3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9EA966-1DCF-214D-7BB4-C28F3A37E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F1DD7CC-3193-D3B6-78DA-C2993B1E3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18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Macintosh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James</dc:creator>
  <cp:lastModifiedBy>Heidi James</cp:lastModifiedBy>
  <cp:revision>1</cp:revision>
  <dcterms:created xsi:type="dcterms:W3CDTF">2022-09-09T20:26:02Z</dcterms:created>
  <dcterms:modified xsi:type="dcterms:W3CDTF">2022-09-09T20:28:19Z</dcterms:modified>
</cp:coreProperties>
</file>