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5846"/>
  </p:normalViewPr>
  <p:slideViewPr>
    <p:cSldViewPr snapToGrid="0">
      <p:cViewPr varScale="1">
        <p:scale>
          <a:sx n="90" d="100"/>
          <a:sy n="90" d="100"/>
        </p:scale>
        <p:origin x="23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9A335-8073-516A-DBDA-05BEA891B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80F34-50A1-B6A4-0B10-704DD0D77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5C263-8016-4963-0858-AC5CA7ED8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C5B87-91CF-78F2-3CF2-EE8005C7A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F0260-2374-9FA7-D389-9BB6550F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0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3C7B6-FC00-835C-5599-CF1088FC7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3F993-FEEC-D46B-DEA4-A4C69CB4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3367A-5B2F-3A1F-2BB4-A8AF9EBF8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241C7-1148-C45D-793C-E4162CB36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9B1A6-00F1-6846-83FC-057F88782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55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1E7C5B-B09E-1C39-44FE-FE61583DE1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51FFD-671E-42CC-5125-C89072F6F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56DF7-22AC-FDB6-C1E0-E1E9F7F8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6B4BE-C165-0303-0BF1-283F5C87A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C34D5-EAFA-3A81-9EAB-7051E485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5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8D31-7229-B34D-E6DA-CEBBBA19C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00DB5-093D-1161-83A5-D2C7FF872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6734-4A9D-583A-75B9-D53364CBF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F5C8A-5B30-87E4-2708-E9379FDC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60A5D-FB93-86F2-3E20-F38F9BBE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5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D0B5-4F2D-655B-00BA-0F0FDDC36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FF67E-13C4-ACBD-F8A0-9BC1C2FE5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D6B06-2801-5E3F-059A-AD8A454B5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D97BE-E3C3-ECAB-49D5-AF6FA16D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B8B6E-A4A6-9A47-FDC6-A47864B36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4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4722-2B34-4A67-F752-82BF4B02C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749DE-5870-0259-07F7-73CD762BE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D50529-4F24-1E6A-11CE-9FCA114D8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B018E-F660-F0CB-D748-7F310AE7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F792A-2FFE-6712-7E57-BD2766CD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55AF1-1F5A-8C66-BAA5-B79520A72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99889-06DA-932B-26EE-71F489354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73F21-F957-6435-3886-F95AC05C7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FC9F2-DBFE-472A-CA97-FC05B0E99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44507-2E35-2D28-4DFE-D2DD88E06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C05306-C81D-CE9E-B82C-0DEABB95F1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06E70E-2638-07F1-9A6B-7B6E07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EC3241-9269-FCFB-5BF7-4AFE8EAE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36E8A6-1570-DA20-E824-76390681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06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B1EEE-BAE0-1CD9-1D80-7C3DFD08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3948FA-EA5C-64C6-850C-926B2F11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5C48B3-ECD1-AC3C-EFF4-3723F5B57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67AAEA-6A99-124D-0DD4-AD444BE6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5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C0D25C-BC95-9CEF-84F7-3E9D7F42E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EF4D7E-2792-9BCB-8E41-53E58F36D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0FA00-2C27-DCD5-73EA-09D257B9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2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A9FE4-7168-D817-D059-186860F9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4EAA3-4C13-99B9-97B9-FDFE2F69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1E133-3C58-CF72-F1BB-7F9259538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B35A1-D5D9-EE88-83B3-61FC5F7D1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5312EE-2EF8-69C3-B614-AAEE91AB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B3E6B-CC47-DDF1-3867-3B02BF58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6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B939-7112-44CC-30C1-B63A7BEDD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B7CAC-37A5-E06C-E18C-7D0125FD9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5520EB-5831-B702-7099-F133F7A09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BC911-3790-D273-60B4-2046B8719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20EBB-8B83-A60B-DE9E-1F02A7B10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5F1D5-6B0B-0D98-FA7F-B9375A30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3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D700E4-4EAA-2206-7E1C-96735510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50099-6572-522D-7B2F-1B45475FE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AD53-985A-E935-CD20-539B5587F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E9486-F346-784F-9FEB-85132002C2E9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7E6A3-097F-EB35-2FCF-63E55EE72B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3E47D-43B6-0454-2DB4-6247922DD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12410-9B79-114E-821A-B1E6D6A85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2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B608-ECC7-8385-CDDF-793C824931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C49B5-A42B-1815-26C2-8F319B11E5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36BC928A-EC2F-059B-79C7-3258BEAD1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75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DE427E01-E37D-A4CD-80C5-AD4D88701A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7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718C2C74-CB6F-F0CC-C123-CC0E448CA2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8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354A1E5C-E14A-8DB6-D507-391E06C66D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7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7E0D1B5A-17CC-A0B2-EA24-0B41C4FFE8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715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41192BD-0F51-D166-6C40-FA70FAF7C7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14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3F230C2A-EAE4-2208-3805-0D8B2412DE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15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Heidi James</dc:creator>
  <cp:lastModifiedBy>Heidi James</cp:lastModifiedBy>
  <cp:revision>1</cp:revision>
  <dcterms:created xsi:type="dcterms:W3CDTF">2022-09-09T21:13:37Z</dcterms:created>
  <dcterms:modified xsi:type="dcterms:W3CDTF">2022-09-09T21:15:35Z</dcterms:modified>
</cp:coreProperties>
</file>